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B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697"/>
    <p:restoredTop sz="94658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EEDD4-3609-0146-B0A4-9C5308A070BC}" type="datetimeFigureOut">
              <a:rPr lang="en-GR" smtClean="0"/>
              <a:t>05/15/2026</a:t>
            </a:fld>
            <a:endParaRPr lang="en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1D9DD-973E-054E-89EF-B078557DB441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474681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EEDD4-3609-0146-B0A4-9C5308A070BC}" type="datetimeFigureOut">
              <a:rPr lang="en-GR" smtClean="0"/>
              <a:t>05/15/2026</a:t>
            </a:fld>
            <a:endParaRPr lang="en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1D9DD-973E-054E-89EF-B078557DB441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673122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EEDD4-3609-0146-B0A4-9C5308A070BC}" type="datetimeFigureOut">
              <a:rPr lang="en-GR" smtClean="0"/>
              <a:t>05/15/2026</a:t>
            </a:fld>
            <a:endParaRPr lang="en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1D9DD-973E-054E-89EF-B078557DB441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33478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EEDD4-3609-0146-B0A4-9C5308A070BC}" type="datetimeFigureOut">
              <a:rPr lang="en-GR" smtClean="0"/>
              <a:t>05/15/2026</a:t>
            </a:fld>
            <a:endParaRPr lang="en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1D9DD-973E-054E-89EF-B078557DB441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476488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EEDD4-3609-0146-B0A4-9C5308A070BC}" type="datetimeFigureOut">
              <a:rPr lang="en-GR" smtClean="0"/>
              <a:t>05/15/2026</a:t>
            </a:fld>
            <a:endParaRPr lang="en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1D9DD-973E-054E-89EF-B078557DB441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3949077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EEDD4-3609-0146-B0A4-9C5308A070BC}" type="datetimeFigureOut">
              <a:rPr lang="en-GR" smtClean="0"/>
              <a:t>05/15/2026</a:t>
            </a:fld>
            <a:endParaRPr lang="en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1D9DD-973E-054E-89EF-B078557DB441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776772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EEDD4-3609-0146-B0A4-9C5308A070BC}" type="datetimeFigureOut">
              <a:rPr lang="en-GR" smtClean="0"/>
              <a:t>05/15/2026</a:t>
            </a:fld>
            <a:endParaRPr lang="en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1D9DD-973E-054E-89EF-B078557DB441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763393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EEDD4-3609-0146-B0A4-9C5308A070BC}" type="datetimeFigureOut">
              <a:rPr lang="en-GR" smtClean="0"/>
              <a:t>05/15/2026</a:t>
            </a:fld>
            <a:endParaRPr lang="en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1D9DD-973E-054E-89EF-B078557DB441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820880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EEDD4-3609-0146-B0A4-9C5308A070BC}" type="datetimeFigureOut">
              <a:rPr lang="en-GR" smtClean="0"/>
              <a:t>05/15/2026</a:t>
            </a:fld>
            <a:endParaRPr lang="en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1D9DD-973E-054E-89EF-B078557DB441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1875232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EEDD4-3609-0146-B0A4-9C5308A070BC}" type="datetimeFigureOut">
              <a:rPr lang="en-GR" smtClean="0"/>
              <a:t>05/15/2026</a:t>
            </a:fld>
            <a:endParaRPr lang="en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1D9DD-973E-054E-89EF-B078557DB441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29551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EEDD4-3609-0146-B0A4-9C5308A070BC}" type="datetimeFigureOut">
              <a:rPr lang="en-GR" smtClean="0"/>
              <a:t>05/15/2026</a:t>
            </a:fld>
            <a:endParaRPr lang="en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B1D9DD-973E-054E-89EF-B078557DB441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42883959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6EEDD4-3609-0146-B0A4-9C5308A070BC}" type="datetimeFigureOut">
              <a:rPr lang="en-GR" smtClean="0"/>
              <a:t>05/15/2026</a:t>
            </a:fld>
            <a:endParaRPr lang="en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B1D9DD-973E-054E-89EF-B078557DB441}" type="slidenum">
              <a:rPr lang="en-GR" smtClean="0"/>
              <a:t>‹#›</a:t>
            </a:fld>
            <a:endParaRPr lang="en-GR"/>
          </a:p>
        </p:txBody>
      </p:sp>
    </p:spTree>
    <p:extLst>
      <p:ext uri="{BB962C8B-B14F-4D97-AF65-F5344CB8AC3E}">
        <p14:creationId xmlns:p14="http://schemas.microsoft.com/office/powerpoint/2010/main" val="1471649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17F7B01-5BFF-8897-7CFC-0726047572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2045674"/>
            <a:ext cx="7429500" cy="541440"/>
          </a:xfrm>
        </p:spPr>
        <p:txBody>
          <a:bodyPr/>
          <a:lstStyle/>
          <a:p>
            <a:r>
              <a:rPr lang="en-US" dirty="0">
                <a:solidFill>
                  <a:srgbClr val="333B7E"/>
                </a:solidFill>
              </a:rPr>
              <a:t>ANOIXTH </a:t>
            </a:r>
            <a:r>
              <a:rPr lang="el-GR" dirty="0">
                <a:solidFill>
                  <a:srgbClr val="333B7E"/>
                </a:solidFill>
              </a:rPr>
              <a:t>ΠΡΟΣΚΛΗΣΗ </a:t>
            </a:r>
            <a:endParaRPr lang="en-GR" dirty="0">
              <a:solidFill>
                <a:srgbClr val="333B7E"/>
              </a:solidFill>
            </a:endParaRPr>
          </a:p>
        </p:txBody>
      </p:sp>
      <p:pic>
        <p:nvPicPr>
          <p:cNvPr id="1026" name="Picture 2" descr="Δήμος Σητείας">
            <a:extLst>
              <a:ext uri="{FF2B5EF4-FFF2-40B4-BE49-F238E27FC236}">
                <a16:creationId xmlns:a16="http://schemas.microsoft.com/office/drawing/2014/main" id="{00A11E18-885A-67A6-5020-C0D39F2982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7906" y="154884"/>
            <a:ext cx="1730188" cy="1730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ubtitle 2">
            <a:extLst>
              <a:ext uri="{FF2B5EF4-FFF2-40B4-BE49-F238E27FC236}">
                <a16:creationId xmlns:a16="http://schemas.microsoft.com/office/drawing/2014/main" id="{C5674339-B812-13C0-59C1-C293D44DB6EF}"/>
              </a:ext>
            </a:extLst>
          </p:cNvPr>
          <p:cNvSpPr txBox="1">
            <a:spLocks/>
          </p:cNvSpPr>
          <p:nvPr/>
        </p:nvSpPr>
        <p:spPr>
          <a:xfrm>
            <a:off x="1546810" y="4946879"/>
            <a:ext cx="7429500" cy="13894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4000"/>
              </a:lnSpc>
              <a:spcBef>
                <a:spcPts val="0"/>
              </a:spcBef>
              <a:spcAft>
                <a:spcPts val="600"/>
              </a:spcAft>
            </a:pPr>
            <a:endParaRPr lang="en-GR" sz="1600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43CF1B0B-5EC8-0A09-1005-E9EE652FCAC8}"/>
              </a:ext>
            </a:extLst>
          </p:cNvPr>
          <p:cNvSpPr txBox="1">
            <a:spLocks/>
          </p:cNvSpPr>
          <p:nvPr/>
        </p:nvSpPr>
        <p:spPr>
          <a:xfrm>
            <a:off x="1546810" y="3820820"/>
            <a:ext cx="7429500" cy="138947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000" dirty="0">
                <a:solidFill>
                  <a:srgbClr val="333B7E"/>
                </a:solidFill>
              </a:rPr>
              <a:t>Τρίτη 19 Μαΐου 2026 </a:t>
            </a:r>
          </a:p>
          <a:p>
            <a:r>
              <a:rPr lang="el-GR" sz="2000" dirty="0">
                <a:solidFill>
                  <a:srgbClr val="333B7E"/>
                </a:solidFill>
              </a:rPr>
              <a:t>1</a:t>
            </a:r>
            <a:r>
              <a:rPr lang="en-US" sz="2000" dirty="0">
                <a:solidFill>
                  <a:srgbClr val="333B7E"/>
                </a:solidFill>
              </a:rPr>
              <a:t>1</a:t>
            </a:r>
            <a:r>
              <a:rPr lang="el-GR" sz="2000" dirty="0">
                <a:solidFill>
                  <a:srgbClr val="333B7E"/>
                </a:solidFill>
              </a:rPr>
              <a:t>: 00</a:t>
            </a:r>
            <a:r>
              <a:rPr lang="en-US" sz="2000" dirty="0">
                <a:solidFill>
                  <a:srgbClr val="333B7E"/>
                </a:solidFill>
              </a:rPr>
              <a:t> </a:t>
            </a:r>
            <a:r>
              <a:rPr lang="el-GR" sz="2000" dirty="0">
                <a:solidFill>
                  <a:srgbClr val="333B7E"/>
                </a:solidFill>
              </a:rPr>
              <a:t>π.μ.</a:t>
            </a:r>
          </a:p>
          <a:p>
            <a:r>
              <a:rPr lang="el-GR" sz="2000" dirty="0">
                <a:solidFill>
                  <a:srgbClr val="333B7E"/>
                </a:solidFill>
              </a:rPr>
              <a:t>στο Δημοτικό Κατάστημα, στην αίθουσα συνεδριάσεων του Δημοτικού Συμβουλίου. </a:t>
            </a:r>
          </a:p>
          <a:p>
            <a:endParaRPr lang="en-GR" sz="2000" dirty="0">
              <a:solidFill>
                <a:srgbClr val="333B7E"/>
              </a:solidFill>
            </a:endParaRPr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C265BF38-53FC-D9DD-B573-5C9915A19565}"/>
              </a:ext>
            </a:extLst>
          </p:cNvPr>
          <p:cNvSpPr txBox="1">
            <a:spLocks/>
          </p:cNvSpPr>
          <p:nvPr/>
        </p:nvSpPr>
        <p:spPr>
          <a:xfrm>
            <a:off x="825910" y="2694761"/>
            <a:ext cx="8150400" cy="13894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4000"/>
              </a:lnSpc>
              <a:spcBef>
                <a:spcPts val="0"/>
              </a:spcBef>
              <a:spcAft>
                <a:spcPts val="600"/>
              </a:spcAft>
            </a:pPr>
            <a:r>
              <a:rPr lang="el-GR" sz="2000" dirty="0"/>
              <a:t>Ο Δήμος Σητείας σας προσκαλεί σε </a:t>
            </a:r>
            <a:r>
              <a:rPr lang="el-GR" sz="2000" b="1" dirty="0"/>
              <a:t>Διαβούλευση για την Αναθεώρηση της Κυκλοφοριακής Μελέτης της πόλης της Σητείας,</a:t>
            </a:r>
            <a:endParaRPr lang="en-GR" sz="2000" dirty="0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BF150EE-41E0-3565-1FFD-92AF74176B6C}"/>
              </a:ext>
            </a:extLst>
          </p:cNvPr>
          <p:cNvSpPr txBox="1">
            <a:spLocks/>
          </p:cNvSpPr>
          <p:nvPr/>
        </p:nvSpPr>
        <p:spPr>
          <a:xfrm>
            <a:off x="3674932" y="5468527"/>
            <a:ext cx="8150400" cy="13894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34000"/>
              </a:lnSpc>
              <a:spcBef>
                <a:spcPts val="0"/>
              </a:spcBef>
              <a:spcAft>
                <a:spcPts val="600"/>
              </a:spcAft>
            </a:pPr>
            <a:r>
              <a:rPr lang="el-GR" sz="2000" dirty="0"/>
              <a:t>Ο Δήμαρχος</a:t>
            </a:r>
          </a:p>
          <a:p>
            <a:pPr>
              <a:lnSpc>
                <a:spcPct val="134000"/>
              </a:lnSpc>
              <a:spcBef>
                <a:spcPts val="0"/>
              </a:spcBef>
              <a:spcAft>
                <a:spcPts val="600"/>
              </a:spcAft>
            </a:pPr>
            <a:r>
              <a:rPr lang="el-GR" sz="2000" dirty="0"/>
              <a:t>Ζερβάκης Γεώργιος</a:t>
            </a:r>
            <a:endParaRPr lang="en-GR" sz="2000" dirty="0"/>
          </a:p>
        </p:txBody>
      </p:sp>
    </p:spTree>
    <p:extLst>
      <p:ext uri="{BB962C8B-B14F-4D97-AF65-F5344CB8AC3E}">
        <p14:creationId xmlns:p14="http://schemas.microsoft.com/office/powerpoint/2010/main" val="1435034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</TotalTime>
  <Words>47</Words>
  <Application>Microsoft Office PowerPoint</Application>
  <PresentationFormat>Χαρτί Α4 (210x297 χιλ.)</PresentationFormat>
  <Paragraphs>7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Microsoft Office User</dc:creator>
  <cp:lastModifiedBy>manetaki</cp:lastModifiedBy>
  <cp:revision>6</cp:revision>
  <dcterms:created xsi:type="dcterms:W3CDTF">2026-05-11T08:45:54Z</dcterms:created>
  <dcterms:modified xsi:type="dcterms:W3CDTF">2026-05-15T10:04:41Z</dcterms:modified>
</cp:coreProperties>
</file>